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</a:t>
            </a:r>
            <a:r>
              <a:rPr lang="en-US" sz="5000" b="1" dirty="0" smtClean="0">
                <a:solidFill>
                  <a:srgbClr val="FFFF00"/>
                </a:solidFill>
                <a:latin typeface="+mn-lt"/>
              </a:rPr>
              <a:t>2021</a:t>
            </a:r>
            <a:r>
              <a:rPr lang="en-US" sz="5000" b="1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en-US" sz="5000" b="1" dirty="0" smtClean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</a:t>
            </a:r>
            <a:r>
              <a:rPr lang="en-US" i="1" dirty="0" smtClean="0"/>
              <a:t>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to or read the story “Beautiful Oops” (or one of your own)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</a:t>
            </a:r>
            <a:r>
              <a:rPr lang="en-US" i="1" dirty="0" smtClean="0"/>
              <a:t>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</a:t>
            </a:r>
            <a:r>
              <a:rPr lang="en-US" i="1" dirty="0" smtClean="0"/>
              <a:t>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</a:t>
            </a:r>
            <a:r>
              <a:rPr lang="en-US" i="1" dirty="0" smtClean="0"/>
              <a:t>8</a:t>
            </a:r>
            <a:endParaRPr lang="en-GB" i="1" dirty="0"/>
          </a:p>
        </p:txBody>
      </p:sp>
      <p:pic>
        <p:nvPicPr>
          <p:cNvPr id="9" name="Picture 8" descr="poster sml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39">
            <a:off x="5723028" y="1817294"/>
            <a:ext cx="2460724" cy="3478848"/>
          </a:xfrm>
          <a:prstGeom prst="rect">
            <a:avLst/>
          </a:prstGeom>
        </p:spPr>
      </p:pic>
      <p:pic>
        <p:nvPicPr>
          <p:cNvPr id="10" name="Picture 9" descr="poster sml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69">
            <a:off x="3147181" y="1786469"/>
            <a:ext cx="2438400" cy="3447288"/>
          </a:xfrm>
          <a:prstGeom prst="rect">
            <a:avLst/>
          </a:prstGeom>
        </p:spPr>
      </p:pic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582990" y="1677610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6" name="Picture 15" descr="A4PosterLaunch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997">
            <a:off x="8560578" y="1718620"/>
            <a:ext cx="2438400" cy="3447288"/>
          </a:xfrm>
          <a:prstGeom prst="rect">
            <a:avLst/>
          </a:prstGeom>
        </p:spPr>
      </p:pic>
      <p:pic>
        <p:nvPicPr>
          <p:cNvPr id="2" name="Picture 1" descr="Other-ways....health-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3" y="564259"/>
            <a:ext cx="10354233" cy="4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All images in this presentation are royalty free from unsplash.com and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Beautiful Oops is by Barney </a:t>
            </a:r>
            <a:r>
              <a:rPr lang="en-GB" dirty="0" err="1">
                <a:solidFill>
                  <a:srgbClr val="FFFFFF"/>
                </a:solidFill>
              </a:rPr>
              <a:t>Saltzberg</a:t>
            </a:r>
            <a:r>
              <a:rPr lang="en-GB" dirty="0">
                <a:solidFill>
                  <a:srgbClr val="FFFFFF"/>
                </a:solidFill>
              </a:rPr>
              <a:t>, published by Workman Publishing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4" y="512944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410ED-9552-423D-ABFC-6FF8BDFC7A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c08b032f-9e00-415d-9c15-e247b3ec09db"/>
    <ds:schemaRef ds:uri="a7637a19-367a-4688-a577-98d1b2f5287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114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steven jamieson</cp:lastModifiedBy>
  <cp:revision>24</cp:revision>
  <dcterms:created xsi:type="dcterms:W3CDTF">2020-10-12T13:02:18Z</dcterms:created>
  <dcterms:modified xsi:type="dcterms:W3CDTF">2021-01-21T13:53:22Z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